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9" autoAdjust="0"/>
    <p:restoredTop sz="94660"/>
  </p:normalViewPr>
  <p:slideViewPr>
    <p:cSldViewPr snapToGrid="0">
      <p:cViewPr varScale="1">
        <p:scale>
          <a:sx n="37" d="100"/>
          <a:sy n="37" d="100"/>
        </p:scale>
        <p:origin x="60" y="9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8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8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97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8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1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1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2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1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1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CD076-0973-40FC-973E-2A49E6A3EBAF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DC436-C432-434C-BBCE-AB8FEFDB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5u6-CpU-1EY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GdKkI1vGsmE?start=62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_5BGRCryrOU?start=10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-5CbOWboRSQ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WxJf9ZezTZE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581" y="1845653"/>
            <a:ext cx="5796986" cy="2802195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Music Memory</a:t>
            </a:r>
            <a:br>
              <a:rPr lang="en-US" sz="7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7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2019 – 2020</a:t>
            </a:r>
            <a:br>
              <a:rPr lang="en-US" sz="7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7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Selections 1-5</a:t>
            </a:r>
            <a:endParaRPr lang="en-US" sz="72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3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7595"/>
            <a:ext cx="3126658" cy="3893574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BerteBaskerville Old Face"/>
              </a:rPr>
              <a:t>Bach</a:t>
            </a:r>
            <a:br>
              <a:rPr lang="en-US" sz="5400" dirty="0" smtClean="0">
                <a:solidFill>
                  <a:schemeClr val="bg1"/>
                </a:solidFill>
                <a:latin typeface="BerteBaskerville Old Face"/>
              </a:rPr>
            </a:br>
            <a:r>
              <a:rPr lang="en-US" sz="5400" dirty="0" smtClean="0">
                <a:solidFill>
                  <a:schemeClr val="bg1"/>
                </a:solidFill>
                <a:latin typeface="BerteBaskerville Old Face"/>
              </a:rPr>
              <a:t>Cantata No.208</a:t>
            </a:r>
            <a:br>
              <a:rPr lang="en-US" sz="5400" dirty="0" smtClean="0">
                <a:solidFill>
                  <a:schemeClr val="bg1"/>
                </a:solidFill>
                <a:latin typeface="BerteBaskerville Old Face"/>
              </a:rPr>
            </a:br>
            <a:endParaRPr lang="en-US" sz="5400" dirty="0">
              <a:solidFill>
                <a:schemeClr val="bg1"/>
              </a:solidFill>
              <a:latin typeface="BerteBaskerville Old Face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10114" y="523567"/>
            <a:ext cx="6961239" cy="1010265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BerteBaskerville Old Face"/>
              </a:rPr>
              <a:t>Sheep May Safely Graze</a:t>
            </a:r>
          </a:p>
        </p:txBody>
      </p:sp>
      <p:pic>
        <p:nvPicPr>
          <p:cNvPr id="8" name="01 Sheep May Safely Graze - Ba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3329" y="5470035"/>
            <a:ext cx="609600" cy="609600"/>
          </a:xfrm>
          <a:prstGeom prst="rect">
            <a:avLst/>
          </a:prstGeom>
        </p:spPr>
      </p:pic>
      <p:pic>
        <p:nvPicPr>
          <p:cNvPr id="10" name="5u6-CpU-1EY"/>
          <p:cNvPicPr>
            <a:picLocks noGrp="1" noRot="1" noChangeAspect="1"/>
          </p:cNvPicPr>
          <p:nvPr>
            <p:ph idx="1"/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2867833" y="1533832"/>
            <a:ext cx="9019458" cy="507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4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88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>
                <p:cTn id="11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407" y="-1009328"/>
            <a:ext cx="12192000" cy="2512142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  <a:latin typeface="BerteBaskerville Old Face"/>
              </a:rPr>
              <a:t/>
            </a:r>
            <a:br>
              <a:rPr lang="en-US" sz="5400" dirty="0" smtClean="0">
                <a:solidFill>
                  <a:schemeClr val="bg1"/>
                </a:solidFill>
                <a:latin typeface="BerteBaskerville Old Face"/>
              </a:rPr>
            </a:br>
            <a:r>
              <a:rPr lang="en-US" sz="5400" dirty="0" smtClean="0">
                <a:solidFill>
                  <a:schemeClr val="bg1"/>
                </a:solidFill>
                <a:latin typeface="BerteBaskerville Old Face"/>
              </a:rPr>
              <a:t>Symphony </a:t>
            </a:r>
            <a:r>
              <a:rPr lang="en-US" sz="5400" dirty="0" smtClean="0">
                <a:solidFill>
                  <a:schemeClr val="bg1"/>
                </a:solidFill>
                <a:latin typeface="BerteBaskerville Old Face"/>
              </a:rPr>
              <a:t>No.3, </a:t>
            </a:r>
            <a:r>
              <a:rPr lang="en-US" sz="5400" dirty="0" err="1" smtClean="0">
                <a:solidFill>
                  <a:schemeClr val="bg1"/>
                </a:solidFill>
                <a:latin typeface="BerteBaskerville Old Face"/>
              </a:rPr>
              <a:t>Eroica</a:t>
            </a:r>
            <a:r>
              <a:rPr lang="en-US" sz="5400" dirty="0" smtClean="0">
                <a:solidFill>
                  <a:schemeClr val="bg1"/>
                </a:solidFill>
                <a:latin typeface="BerteBaskerville Old Face"/>
              </a:rPr>
              <a:t> Movement </a:t>
            </a:r>
            <a:r>
              <a:rPr lang="en-US" sz="5400" dirty="0" smtClean="0">
                <a:solidFill>
                  <a:schemeClr val="bg1"/>
                </a:solidFill>
                <a:latin typeface="BerteBaskerville Old Face"/>
              </a:rPr>
              <a:t>3</a:t>
            </a:r>
            <a:endParaRPr lang="en-US" sz="5400" dirty="0">
              <a:solidFill>
                <a:schemeClr val="bg1"/>
              </a:solidFill>
              <a:latin typeface="BerteBaskerville Old Face"/>
            </a:endParaRPr>
          </a:p>
        </p:txBody>
      </p:sp>
      <p:pic>
        <p:nvPicPr>
          <p:cNvPr id="6" name="02 Symphony No.3, Movement 3 - Beethov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8845" y="246743"/>
            <a:ext cx="609600" cy="609600"/>
          </a:xfrm>
          <a:prstGeom prst="rect">
            <a:avLst/>
          </a:prstGeom>
        </p:spPr>
      </p:pic>
      <p:pic>
        <p:nvPicPr>
          <p:cNvPr id="7" name="GdKkI1vGsmE"/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3539613" y="1730170"/>
            <a:ext cx="8652387" cy="48669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681" y="3109692"/>
            <a:ext cx="362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BerteBaskerville Old Face"/>
              </a:rPr>
              <a:t>Beethoven</a:t>
            </a:r>
            <a:endParaRPr lang="en-US" sz="5400" dirty="0">
              <a:solidFill>
                <a:schemeClr val="bg1"/>
              </a:solidFill>
              <a:latin typeface="Berte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42872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78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>
                <p:cTn id="11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721" y="-226618"/>
            <a:ext cx="9270082" cy="1728867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BerteBaskerville Old Face"/>
              </a:rPr>
              <a:t>Candide   /    Overture</a:t>
            </a:r>
            <a:endParaRPr lang="en-US" sz="5400" dirty="0">
              <a:solidFill>
                <a:schemeClr val="bg1"/>
              </a:solidFill>
              <a:latin typeface="BerteBaskerville Old Face"/>
            </a:endParaRPr>
          </a:p>
        </p:txBody>
      </p:sp>
      <p:pic>
        <p:nvPicPr>
          <p:cNvPr id="6" name="03 Overture to Candide - Bernste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1321" y="494380"/>
            <a:ext cx="609600" cy="609600"/>
          </a:xfrm>
          <a:prstGeom prst="rect">
            <a:avLst/>
          </a:prstGeom>
        </p:spPr>
      </p:pic>
      <p:pic>
        <p:nvPicPr>
          <p:cNvPr id="8" name="_5BGRCryrOU"/>
          <p:cNvPicPr>
            <a:picLocks noGrp="1" noRot="1" noChangeAspect="1"/>
          </p:cNvPicPr>
          <p:nvPr>
            <p:ph idx="1"/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332657" y="1103980"/>
            <a:ext cx="8049343" cy="5100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1" y="2384612"/>
            <a:ext cx="325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BerteBaskerville Old Face"/>
              </a:rPr>
              <a:t>Bernstein</a:t>
            </a:r>
            <a:endParaRPr lang="en-US" sz="5400" dirty="0">
              <a:solidFill>
                <a:schemeClr val="bg1"/>
              </a:solidFill>
              <a:latin typeface="Berte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143850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4" y="2241087"/>
            <a:ext cx="3792794" cy="13255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BerteBaskerville Old Face"/>
              </a:rPr>
              <a:t>T. </a:t>
            </a:r>
            <a:r>
              <a:rPr lang="en-US" sz="5400" dirty="0" err="1" smtClean="0">
                <a:solidFill>
                  <a:schemeClr val="bg1"/>
                </a:solidFill>
                <a:latin typeface="BerteBaskerville Old Face"/>
              </a:rPr>
              <a:t>Giordani</a:t>
            </a:r>
            <a:endParaRPr lang="en-US" sz="5400" dirty="0">
              <a:solidFill>
                <a:schemeClr val="bg1"/>
              </a:solidFill>
              <a:latin typeface="BerteBaskerville Old Face"/>
            </a:endParaRPr>
          </a:p>
        </p:txBody>
      </p:sp>
      <p:pic>
        <p:nvPicPr>
          <p:cNvPr id="4" name="04 Caro Mio Ben - Giordi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524500"/>
            <a:ext cx="609600" cy="609600"/>
          </a:xfrm>
        </p:spPr>
      </p:pic>
      <p:pic>
        <p:nvPicPr>
          <p:cNvPr id="5" name="-5CbOWboRSQ"/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3566107" y="1690687"/>
            <a:ext cx="8348132" cy="4695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1221" y="675024"/>
            <a:ext cx="6088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erteBaskerville Old Face"/>
              </a:rPr>
              <a:t>Caro Mio Ben</a:t>
            </a:r>
            <a:endParaRPr lang="en-US" sz="6000" dirty="0">
              <a:solidFill>
                <a:schemeClr val="bg1"/>
              </a:solidFill>
              <a:latin typeface="Berte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206831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4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Lincolnshire Posy  /   </a:t>
            </a:r>
            <a:r>
              <a:rPr lang="en-US" sz="54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Horkstow</a:t>
            </a:r>
            <a:r>
              <a:rPr lang="en-US" sz="5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Grange</a:t>
            </a:r>
            <a:endParaRPr lang="en-US" sz="5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05 Lincolnshire Posy_ II. Horkstow Grange - Grainger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568045"/>
            <a:ext cx="609600" cy="609600"/>
          </a:xfrm>
        </p:spPr>
      </p:pic>
      <p:sp>
        <p:nvSpPr>
          <p:cNvPr id="6" name="TextBox 5"/>
          <p:cNvSpPr txBox="1"/>
          <p:nvPr/>
        </p:nvSpPr>
        <p:spPr>
          <a:xfrm>
            <a:off x="400665" y="1765939"/>
            <a:ext cx="279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Grainger</a:t>
            </a:r>
            <a:endParaRPr lang="en-US" sz="5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8" name="WxJf9ZezTZE"/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3258671" y="1002892"/>
            <a:ext cx="8382000" cy="55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6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24</Words>
  <Application>Microsoft Office PowerPoint</Application>
  <PresentationFormat>Widescreen</PresentationFormat>
  <Paragraphs>11</Paragraphs>
  <Slides>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Baskerville Old Face</vt:lpstr>
      <vt:lpstr>BerteBaskerville Old Face</vt:lpstr>
      <vt:lpstr>Calibri</vt:lpstr>
      <vt:lpstr>Calibri Light</vt:lpstr>
      <vt:lpstr>Office Theme</vt:lpstr>
      <vt:lpstr>Music Memory 2019 – 2020 Selections 1-5</vt:lpstr>
      <vt:lpstr>Bach Cantata No.208 </vt:lpstr>
      <vt:lpstr> Symphony No.3, Eroica Movement 3</vt:lpstr>
      <vt:lpstr>Candide   /    Overture</vt:lpstr>
      <vt:lpstr>T. Giordani</vt:lpstr>
      <vt:lpstr>Lincolnshire Posy  /   Horkstow Grange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Fonville</dc:creator>
  <cp:lastModifiedBy>Anna Fonville</cp:lastModifiedBy>
  <cp:revision>19</cp:revision>
  <dcterms:created xsi:type="dcterms:W3CDTF">2019-10-10T21:26:33Z</dcterms:created>
  <dcterms:modified xsi:type="dcterms:W3CDTF">2019-10-11T20:33:33Z</dcterms:modified>
</cp:coreProperties>
</file>